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77" r:id="rId5"/>
    <p:sldId id="260" r:id="rId6"/>
    <p:sldId id="348" r:id="rId7"/>
    <p:sldId id="359" r:id="rId8"/>
    <p:sldId id="368" r:id="rId9"/>
    <p:sldId id="268" r:id="rId10"/>
    <p:sldId id="360" r:id="rId11"/>
    <p:sldId id="271" r:id="rId12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79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Yuming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99896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Feature-Structure Adaptive Completion Graph Neural Network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Cold-start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3338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9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11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6400" y="2874645"/>
            <a:ext cx="8286750" cy="1652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0175" y="2133600"/>
            <a:ext cx="116262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1)The cold-start recommendation has been challenging due to the limited historical interactions for new users and new items.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2)To sum up, the above methods only consider the missing of user-item interactions in cold-start recommendation and fail to consider the missing of user/item features.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3)In this paper, we consider the cold-start recommendation as a scenario where both the structure and feature are simultaneously missing in a graph. To this end, we employ graph completion methods to simultaneously complete both structure and feature information.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215" y="1447800"/>
            <a:ext cx="8873490" cy="4733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219200"/>
            <a:ext cx="4753610" cy="7067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057400"/>
            <a:ext cx="7793990" cy="698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819400"/>
            <a:ext cx="7905115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568700"/>
            <a:ext cx="7409180" cy="9264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953000"/>
            <a:ext cx="6019800" cy="633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4" descr="已上传的图片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295400"/>
            <a:ext cx="5142230" cy="9023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219200"/>
            <a:ext cx="5565775" cy="10229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612390"/>
            <a:ext cx="4939665" cy="7150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2397125"/>
            <a:ext cx="5556885" cy="11817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915" y="3962400"/>
            <a:ext cx="5082540" cy="7391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3733800"/>
            <a:ext cx="5788660" cy="8007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181600"/>
            <a:ext cx="6350000" cy="818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4" descr="已上传的图片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1371600"/>
            <a:ext cx="4851400" cy="5391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249680"/>
            <a:ext cx="4236720" cy="8991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2403475"/>
            <a:ext cx="4671060" cy="7010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172970"/>
            <a:ext cx="4495800" cy="14249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733800"/>
            <a:ext cx="4594860" cy="9677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3886200"/>
            <a:ext cx="4777740" cy="5105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181600"/>
            <a:ext cx="4610100" cy="8534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5181600"/>
            <a:ext cx="4533900" cy="441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287145"/>
            <a:ext cx="7475220" cy="5425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600200"/>
            <a:ext cx="6806565" cy="4069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kZTM0OGMzMWQ4M2VlY2NjNzYwNTY2N2VlMTRmNzIifQ=="/>
  <p:tag name="resource_record_key" val="{&quot;12&quot;:[19979378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2353</Words>
  <Application>WPS 演示</Application>
  <PresentationFormat>宽屏</PresentationFormat>
  <Paragraphs>131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张卓威</cp:lastModifiedBy>
  <cp:revision>246</cp:revision>
  <dcterms:created xsi:type="dcterms:W3CDTF">2023-09-17T03:47:00Z</dcterms:created>
  <dcterms:modified xsi:type="dcterms:W3CDTF">2025-09-19T01:11:06Z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2023-09-26T08:00:00Z</vt:filetime>
  </property>
  <property fmtid="{D5CDD505-2E9C-101B-9397-08002B2CF9AE}" pid="5" name="ICV">
    <vt:lpwstr>8A797415C6A2429F80498935B86E1977_13</vt:lpwstr>
  </property>
  <property fmtid="{D5CDD505-2E9C-101B-9397-08002B2CF9AE}" pid="6" name="KSOProductBuildVer">
    <vt:lpwstr>2052-12.1.0.21915</vt:lpwstr>
  </property>
</Properties>
</file>